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3" r:id="rId5"/>
    <p:sldId id="258" r:id="rId6"/>
    <p:sldId id="259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32CD-0083-6675-0868-832E93875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7722F-D427-2229-3823-814BC6B7C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CBAF0-5A96-3E8C-1333-044EEB22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449BF-B988-23F9-4C35-FF6395C8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6B07-3BC1-A10B-7FE7-BA4DCB48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84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9FEB-2BA2-98D7-7132-6007EBFE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442F3-EBA7-7F51-112E-791309581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ACD24-BAEB-EC4A-B7F0-39930E4F0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610FF-0FA8-B529-3781-983F6E08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BABA7-F395-FBE5-4A18-EE472EDC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525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CCE62-C0F1-81BF-2E66-0AEFF5B3A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E7CAC-0B13-B741-F62E-EEE8E0CE0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C7764-A98D-2A5D-4342-E5B498C9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40F9D-F9AE-FC4F-8BEB-61CB9C62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A9F5-8A7C-FF62-8D43-3FD32ECB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081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390E-179E-0F47-2FAB-D78859DC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A588-8CC8-F424-5867-4F6D2A0B0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D94FB-F526-9EF7-7496-92B543A80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D83A1-CB37-56D0-20D0-F03306EE5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A4BC-B05D-221E-7F5E-9744FA82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6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D2D3-19F2-6C3E-CFCE-59D5B838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C16EC-0ECD-F35D-1CBF-504C2C391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07888-0E68-FA93-3AD8-C321724C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832BC-B59F-50A2-ABCB-E3AD8ACF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DB5C5-F139-BEFF-D4B1-EC60DCCD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52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C6DA-3480-C417-CB3E-1317F34D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08CF8-B3F7-3EDB-5DE8-8D699E830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FE656-950E-EED7-0636-5759BDE8A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6197C-CB63-39C3-7371-D852F1B4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6CA29-5C78-D690-BAF1-ABD758A0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4C9ED-977C-C8FB-49D3-98BA303A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39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2E09-BA9C-CBE6-8DB7-3201CCE0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462F6-F6C9-5229-41FD-F518CEC6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A10BF-6520-7D92-1E04-E30D8868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8F92E-3F59-9CA5-F0CD-FE0E764696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1448B-8C6B-C6B1-E60A-462B0612B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D0A78-ECFA-9A2F-EF5D-93B7DCFF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80EE2-33CC-030C-A519-CB95CF4C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8D19A3-1B0A-4C3C-E651-75467C17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82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3BCC-33E0-D7AA-1FE0-1ACDF611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61A3D-E93B-0490-501D-C38D636B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1640-85BC-04CA-05F5-F09D33B7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AC197-E904-E086-5AAC-D762D7EF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128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949B42-35FC-41E6-7359-C5CE1B47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C69553-2CE7-3F49-F294-2AEF0FB4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0B4F-8233-003E-E531-6350E26B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204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A38F-B289-0AA7-7A4E-08B9A959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674C-00D3-B1B3-C866-90798C974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EBA8E-2D1D-6B33-B826-291C5EE5F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3A011-5CED-EE5C-4F66-667878A1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D5405-475B-84C0-2E2C-9A650F1C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5C197-9334-2382-0653-CDEC53D0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590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1EC5-B516-4486-14C6-EE7C7CB41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D6FE5-DDC9-1CD2-38F6-4B5FED213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EAA5D-5200-D106-CD4F-669742325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89A55-4176-F1E3-E109-D67D3273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FE2A2-29A4-FBF0-A33E-24529744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F9E8-64BC-033C-280A-9AEEC164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842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E11052-A77A-A463-1364-C37E13D8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84ACF-7E0C-0336-F358-D0C71A0D8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13B37-A0CB-F063-EEE5-F10346E10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284B-A031-44ED-8767-A6B5F2849519}" type="datetimeFigureOut">
              <a:rPr lang="en-AU" smtClean="0"/>
              <a:t>21/10/2023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6B722-63F1-C9C3-56CD-A01EB4735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025E5-28AE-61BF-0E51-44CA16437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4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778FE-D9E5-D69B-FA81-753E5923F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1" y="331813"/>
            <a:ext cx="10058400" cy="357477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8000" dirty="0">
                <a:solidFill>
                  <a:srgbClr val="00FF00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UAVs and Drones</a:t>
            </a:r>
            <a:endParaRPr lang="en-AU" sz="8000" dirty="0">
              <a:solidFill>
                <a:srgbClr val="00FF00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DB16F-4864-8002-919F-5A18189D8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1" y="4087041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i="1" dirty="0">
                <a:solidFill>
                  <a:srgbClr val="FFFFFF"/>
                </a:solidFill>
                <a:latin typeface="OCR A Extended" panose="02010509020102010303" pitchFamily="50" charset="0"/>
              </a:rPr>
              <a:t>Overview and Analysis</a:t>
            </a:r>
            <a:endParaRPr lang="en-AU" i="1" dirty="0">
              <a:solidFill>
                <a:srgbClr val="FFFFFF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3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50D0-9E07-6AAB-5521-E4AE4C73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FF00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References</a:t>
            </a:r>
            <a:endParaRPr lang="en-AU" dirty="0">
              <a:solidFill>
                <a:srgbClr val="00FF00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4F40E-5797-8BA0-5CC5-95C010BFC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317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 descr="3D Jet Planes">
            <a:extLst>
              <a:ext uri="{FF2B5EF4-FFF2-40B4-BE49-F238E27FC236}">
                <a16:creationId xmlns:a16="http://schemas.microsoft.com/office/drawing/2014/main" id="{A0255CC6-CFBC-A415-2584-2BFCC6BA12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8" y="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51D6E-5B25-5D4E-741A-9B59EC48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159" y="1545198"/>
            <a:ext cx="5033682" cy="3767604"/>
          </a:xfrm>
        </p:spPr>
        <p:txBody>
          <a:bodyPr>
            <a:normAutofit/>
          </a:bodyPr>
          <a:lstStyle/>
          <a:p>
            <a:pPr algn="ctr"/>
            <a:r>
              <a:rPr lang="en-US" sz="19900" dirty="0">
                <a:solidFill>
                  <a:srgbClr val="00FF00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Q/A</a:t>
            </a:r>
            <a:endParaRPr lang="en-AU" sz="19900" dirty="0">
              <a:solidFill>
                <a:srgbClr val="00FF00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68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01AE-42BA-C642-86B0-B564CFAD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26" y="596951"/>
            <a:ext cx="4277770" cy="1042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rgbClr val="00FF00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Unmanned Aerial Vehicle (UAV)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2C229-E1D4-CE36-74B9-38803BE76D0F}"/>
              </a:ext>
            </a:extLst>
          </p:cNvPr>
          <p:cNvSpPr txBox="1"/>
          <p:nvPr/>
        </p:nvSpPr>
        <p:spPr>
          <a:xfrm>
            <a:off x="532226" y="1951016"/>
            <a:ext cx="4777949" cy="41808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  <a:cs typeface="Cascadia Code" panose="020B0609020000020004" pitchFamily="49" charset="0"/>
              </a:rPr>
              <a:t>Unmanned Aerial Vehicles, or drones, come in many shapes, sizes and applications: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  <a:cs typeface="Cascadia Code" panose="020B0609020000020004" pitchFamily="49" charset="0"/>
              </a:rPr>
              <a:t>Can be controlled through a wireless connection or predetermined programming.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  <a:cs typeface="Cascadia Code" panose="020B0609020000020004" pitchFamily="49" charset="0"/>
              </a:rPr>
              <a:t>Can be fitted with different types of equipment for different tasks. Examples include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  <a:cs typeface="Cascadia Code" panose="020B0609020000020004" pitchFamily="49" charset="0"/>
              </a:rPr>
              <a:t>Cameras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  <a:cs typeface="Cascadia Code" panose="020B0609020000020004" pitchFamily="49" charset="0"/>
              </a:rPr>
              <a:t>Weapons Systems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  <a:cs typeface="Cascadia Code" panose="020B0609020000020004" pitchFamily="49" charset="0"/>
              </a:rPr>
              <a:t>Manipulators/Tools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  <a:cs typeface="Cascadia Code" panose="020B0609020000020004" pitchFamily="49" charset="0"/>
              </a:rPr>
              <a:t>Sensors and Survey Instruments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  <a:cs typeface="Cascadia Code" panose="020B0609020000020004" pitchFamily="49" charset="0"/>
              </a:rPr>
              <a:t>Speakers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ascadia Code" panose="020B06090200000200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ascadia Code" panose="020B06090200000200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 descr="A plane flying in the sky&#10;&#10;Description automatically generated">
            <a:extLst>
              <a:ext uri="{FF2B5EF4-FFF2-40B4-BE49-F238E27FC236}">
                <a16:creationId xmlns:a16="http://schemas.microsoft.com/office/drawing/2014/main" id="{68588378-DAB0-9365-BAB6-DCD79A205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r="21647" b="-4"/>
          <a:stretch/>
        </p:blipFill>
        <p:spPr>
          <a:xfrm>
            <a:off x="6095808" y="2595617"/>
            <a:ext cx="2727087" cy="2602723"/>
          </a:xfrm>
          <a:prstGeom prst="rect">
            <a:avLst/>
          </a:prstGeom>
        </p:spPr>
      </p:pic>
      <p:pic>
        <p:nvPicPr>
          <p:cNvPr id="7" name="Picture 6" descr="A drone with a camera&#10;&#10;Description automatically generated">
            <a:extLst>
              <a:ext uri="{FF2B5EF4-FFF2-40B4-BE49-F238E27FC236}">
                <a16:creationId xmlns:a16="http://schemas.microsoft.com/office/drawing/2014/main" id="{33794674-3CDA-F96E-A36A-3E583DFF99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" r="5" b="5"/>
          <a:stretch/>
        </p:blipFill>
        <p:spPr>
          <a:xfrm>
            <a:off x="8824579" y="206313"/>
            <a:ext cx="3098241" cy="301201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A869B40-3FF9-5C33-03AE-AA41A3467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5808" y="5858828"/>
            <a:ext cx="5219892" cy="123363"/>
            <a:chOff x="7015162" y="5858828"/>
            <a:chExt cx="4300544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FEA8A7-C9FC-4B57-7E77-59EA429E7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015D1C-251B-712B-6C67-10279DD55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5BD90F-ED8C-911E-2191-A167DED621EF}"/>
              </a:ext>
            </a:extLst>
          </p:cNvPr>
          <p:cNvSpPr txBox="1"/>
          <p:nvPr/>
        </p:nvSpPr>
        <p:spPr>
          <a:xfrm>
            <a:off x="9567386" y="2518311"/>
            <a:ext cx="176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DJI – Mavic Pro</a:t>
            </a:r>
            <a:endParaRPr lang="en-AU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343EA-642D-1C3D-81E6-E617CE973848}"/>
              </a:ext>
            </a:extLst>
          </p:cNvPr>
          <p:cNvSpPr txBox="1"/>
          <p:nvPr/>
        </p:nvSpPr>
        <p:spPr>
          <a:xfrm>
            <a:off x="5987553" y="5343918"/>
            <a:ext cx="2943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MQ-9 Reaper – US Air Force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9775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F9B8-9777-0DEB-D884-2D4D7008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356"/>
            <a:ext cx="10515600" cy="839040"/>
          </a:xfrm>
        </p:spPr>
        <p:txBody>
          <a:bodyPr/>
          <a:lstStyle/>
          <a:p>
            <a:r>
              <a:rPr lang="en-GB" dirty="0">
                <a:solidFill>
                  <a:srgbClr val="00FF00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Assembly</a:t>
            </a:r>
            <a:endParaRPr lang="en-AU" dirty="0">
              <a:solidFill>
                <a:srgbClr val="00FF00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48B-0996-D24C-B09F-B35C16117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6023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ascadia Code" panose="020B0609020000020004" pitchFamily="49" charset="0"/>
              </a:rPr>
              <a:t>There are 4 main types of UAV</a:t>
            </a:r>
            <a:endParaRPr lang="en-AU" dirty="0">
              <a:latin typeface="Consolas" panose="020B06090202040302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655DC-2FF0-2868-6583-3B43160D4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855694"/>
            <a:ext cx="80962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0F37-2650-418A-6DBA-871A69F4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FF00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Operating Principle</a:t>
            </a:r>
            <a:endParaRPr lang="en-AU" dirty="0">
              <a:solidFill>
                <a:srgbClr val="00FF00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85FE7-F51F-E420-42AC-469033D29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nsolas" panose="020B0609020204030204" pitchFamily="49" charset="0"/>
              </a:rPr>
              <a:t>Thales Drone?</a:t>
            </a:r>
            <a:endParaRPr lang="en-A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8486-F241-2F1F-33D0-7D314BA0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GB" dirty="0">
                <a:solidFill>
                  <a:srgbClr val="00FF00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Applications</a:t>
            </a:r>
            <a:endParaRPr lang="en-AU" dirty="0">
              <a:solidFill>
                <a:srgbClr val="00FF00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C344F-898D-55C5-862C-1BA5A2850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1953"/>
            <a:ext cx="3231776" cy="4895010"/>
          </a:xfrm>
        </p:spPr>
        <p:txBody>
          <a:bodyPr/>
          <a:lstStyle/>
          <a:p>
            <a:r>
              <a:rPr lang="en-GB" dirty="0"/>
              <a:t>Survey</a:t>
            </a:r>
          </a:p>
          <a:p>
            <a:r>
              <a:rPr lang="en-GB" dirty="0"/>
              <a:t>Defence</a:t>
            </a:r>
          </a:p>
          <a:p>
            <a:r>
              <a:rPr lang="en-GB" dirty="0"/>
              <a:t>Delivery</a:t>
            </a:r>
          </a:p>
          <a:p>
            <a:r>
              <a:rPr lang="en-GB" dirty="0"/>
              <a:t>Agricultural</a:t>
            </a:r>
          </a:p>
          <a:p>
            <a:r>
              <a:rPr lang="en-GB" dirty="0"/>
              <a:t>Check Drones.gov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34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7123-1400-2C98-D94B-523F02905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FF00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What makes it a Mechatronic System?</a:t>
            </a:r>
            <a:endParaRPr lang="en-AU" sz="3600" dirty="0">
              <a:solidFill>
                <a:srgbClr val="00FF00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6D43-3DCC-32A5-B686-0B926B5F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9554"/>
            <a:ext cx="10515600" cy="5047409"/>
          </a:xfrm>
        </p:spPr>
        <p:txBody>
          <a:bodyPr/>
          <a:lstStyle/>
          <a:p>
            <a:r>
              <a:rPr lang="en-GB" dirty="0"/>
              <a:t>Refer to study on PLCs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978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4ACD-FE96-6A44-7F9E-57E38EC4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FF00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Market Survey and Groups of Interest</a:t>
            </a:r>
            <a:endParaRPr lang="en-AU" dirty="0">
              <a:solidFill>
                <a:srgbClr val="00FF00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9775E-7E02-4E87-1C96-2669635B5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Wait for sample to get back surely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89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2895-4942-F3CB-8169-79A1F032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FF00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Challenges Moving Forward</a:t>
            </a:r>
            <a:endParaRPr lang="en-AU" dirty="0">
              <a:solidFill>
                <a:srgbClr val="00FF00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3E935-9B9C-05BF-5C75-43C4488F7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  <a:p>
            <a:r>
              <a:rPr lang="en-GB" dirty="0"/>
              <a:t>Batteries</a:t>
            </a:r>
          </a:p>
          <a:p>
            <a:r>
              <a:rPr lang="en-GB" dirty="0"/>
              <a:t>Ethics</a:t>
            </a:r>
          </a:p>
          <a:p>
            <a:endParaRPr lang="en-GB" dirty="0"/>
          </a:p>
          <a:p>
            <a:r>
              <a:rPr lang="en-GB" dirty="0"/>
              <a:t>Investigate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025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BE42A-B733-E588-DEC1-9F5997DB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FF00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Future Developments</a:t>
            </a:r>
            <a:endParaRPr lang="en-AU" dirty="0">
              <a:solidFill>
                <a:srgbClr val="00FF00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C21E2-CAFE-3403-B736-EEC4FC53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  <a:p>
            <a:r>
              <a:rPr lang="en-GB" dirty="0"/>
              <a:t>UAV ‘Copilot’s</a:t>
            </a:r>
          </a:p>
          <a:p>
            <a:r>
              <a:rPr lang="en-GB" dirty="0"/>
              <a:t>Solar</a:t>
            </a:r>
            <a:r>
              <a:rPr lang="en-AU" dirty="0"/>
              <a:t>?</a:t>
            </a:r>
          </a:p>
          <a:p>
            <a:r>
              <a:rPr lang="en-AU" dirty="0"/>
              <a:t>Battery tech?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675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144</Words>
  <Application>Microsoft Office PowerPoint</Application>
  <PresentationFormat>Widescreen</PresentationFormat>
  <Paragraphs>41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OCR A Extended</vt:lpstr>
      <vt:lpstr>Wingdings</vt:lpstr>
      <vt:lpstr>Office Theme</vt:lpstr>
      <vt:lpstr>UAVs and Drones</vt:lpstr>
      <vt:lpstr>Unmanned Aerial Vehicle (UAV)</vt:lpstr>
      <vt:lpstr>Assembly</vt:lpstr>
      <vt:lpstr>Operating Principle</vt:lpstr>
      <vt:lpstr>Applications</vt:lpstr>
      <vt:lpstr>What makes it a Mechatronic System?</vt:lpstr>
      <vt:lpstr>Market Survey and Groups of Interest</vt:lpstr>
      <vt:lpstr>Challenges Moving Forward</vt:lpstr>
      <vt:lpstr>Future Developments</vt:lpstr>
      <vt:lpstr>References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UAVs and Drones</dc:title>
  <dc:creator>Tyler Johnson</dc:creator>
  <cp:lastModifiedBy>Tyler Johnson</cp:lastModifiedBy>
  <cp:revision>5</cp:revision>
  <dcterms:created xsi:type="dcterms:W3CDTF">2023-10-18T08:56:24Z</dcterms:created>
  <dcterms:modified xsi:type="dcterms:W3CDTF">2023-10-21T09:55:26Z</dcterms:modified>
</cp:coreProperties>
</file>